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9074-7C9B-4D75-93AC-B0D9156F1600}" type="datetimeFigureOut">
              <a:rPr lang="bg-BG" smtClean="0"/>
              <a:t>5.5.2022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CC28-6C95-4752-BAAC-089E45B78A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714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19074-7C9B-4D75-93AC-B0D9156F1600}" type="datetimeFigureOut">
              <a:rPr lang="bg-BG" smtClean="0"/>
              <a:t>5.5.2022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CCC28-6C95-4752-BAAC-089E45B78A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35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53545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60878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86024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51153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07352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83581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68242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85201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41727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84816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81901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38416"/>
      </p:ext>
    </p:ext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05250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57218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14779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35050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52319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64320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81663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87494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6857"/>
      </p:ext>
    </p:extLst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96647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04830"/>
      </p:ext>
    </p:extLst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sz="3200" b="1" smtClean="0">
                <a:ln w="19050">
                  <a:solidFill>
                    <a:schemeClr val="bg1"/>
                  </a:solidFill>
                </a:ln>
              </a:rPr>
              <a:t>Благодаря за вниманието</a:t>
            </a:r>
            <a:endParaRPr lang="bg-BG" sz="3200" b="1" dirty="0">
              <a:ln w="19050">
                <a:solidFill>
                  <a:schemeClr val="bg1"/>
                </a:solidFill>
              </a:ln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56416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03777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82522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37140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23599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19703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57327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On-screen Show (4:3)</PresentationFormat>
  <Paragraphs>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Благодаря за вниманието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</cp:revision>
  <dcterms:created xsi:type="dcterms:W3CDTF">2022-05-05T07:11:17Z</dcterms:created>
  <dcterms:modified xsi:type="dcterms:W3CDTF">2022-05-05T11:05:46Z</dcterms:modified>
</cp:coreProperties>
</file>